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425B-D351-402C-A62D-601F2E93D5E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C24DF-038F-4795-87AC-A0A8C4ED6E0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Quiz, Quiz,Trade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GB" sz="24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How to </a:t>
            </a:r>
            <a:r>
              <a:rPr lang="en-GB" sz="2400" dirty="0">
                <a:cs typeface="Arial" charset="0"/>
              </a:rPr>
              <a:t>play Quiz, Quiz, Trade.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cs typeface="Arial" charset="0"/>
              </a:rPr>
              <a:t>Give each child a question and </a:t>
            </a:r>
            <a:r>
              <a:rPr lang="en-GB" sz="2400" dirty="0" smtClean="0">
                <a:cs typeface="Arial" charset="0"/>
              </a:rPr>
              <a:t>answer card.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 Stand up and go and </a:t>
            </a:r>
            <a:r>
              <a:rPr lang="en-GB" sz="2400" dirty="0">
                <a:cs typeface="Arial" charset="0"/>
              </a:rPr>
              <a:t>find </a:t>
            </a:r>
            <a:r>
              <a:rPr lang="en-GB" sz="2400" dirty="0" smtClean="0">
                <a:cs typeface="Arial" charset="0"/>
              </a:rPr>
              <a:t>a partner, ask them your question (Quiz).  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If they get the answer right praise them. If not tell them the correct answer.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Your partner </a:t>
            </a:r>
            <a:r>
              <a:rPr lang="en-GB" sz="2400" dirty="0">
                <a:cs typeface="Arial" charset="0"/>
              </a:rPr>
              <a:t>will </a:t>
            </a:r>
            <a:r>
              <a:rPr lang="en-GB" sz="2400" dirty="0" smtClean="0">
                <a:cs typeface="Arial" charset="0"/>
              </a:rPr>
              <a:t>now Quiz you </a:t>
            </a:r>
            <a:r>
              <a:rPr lang="en-GB" sz="2400" dirty="0">
                <a:cs typeface="Arial" charset="0"/>
              </a:rPr>
              <a:t>by reading their question.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Once you have both asked your questions, then </a:t>
            </a:r>
            <a:r>
              <a:rPr lang="en-GB" sz="2400" dirty="0">
                <a:cs typeface="Arial" charset="0"/>
              </a:rPr>
              <a:t>T</a:t>
            </a:r>
            <a:r>
              <a:rPr lang="en-GB" sz="2400" dirty="0" smtClean="0">
                <a:cs typeface="Arial" charset="0"/>
              </a:rPr>
              <a:t>rade questions (swap cards).</a:t>
            </a:r>
            <a:endParaRPr lang="en-GB" sz="24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sz="2400" dirty="0">
                <a:cs typeface="Arial" charset="0"/>
              </a:rPr>
              <a:t>Go onto Quiz, Quiz Trade as many people as you can !!!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cs typeface="Arial" charset="0"/>
              </a:rPr>
              <a:t>At the end of the </a:t>
            </a:r>
            <a:r>
              <a:rPr lang="en-GB" sz="2400" dirty="0" smtClean="0">
                <a:cs typeface="Arial" charset="0"/>
              </a:rPr>
              <a:t>game see if you have learnt some new words!!! </a:t>
            </a:r>
            <a:r>
              <a:rPr lang="en-GB" sz="2400" dirty="0" smtClean="0">
                <a:cs typeface="Arial" charset="0"/>
                <a:sym typeface="Wingdings" pitchFamily="2" charset="2"/>
              </a:rPr>
              <a:t> </a:t>
            </a:r>
            <a:endParaRPr lang="en-GB" sz="2400" dirty="0"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Quiz, Quiz,Trade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Quiz, Quiz,Trade</dc:title>
  <dc:creator>BCharnley</dc:creator>
  <cp:lastModifiedBy>BCharnley</cp:lastModifiedBy>
  <cp:revision>1</cp:revision>
  <dcterms:created xsi:type="dcterms:W3CDTF">2015-05-28T22:44:46Z</dcterms:created>
  <dcterms:modified xsi:type="dcterms:W3CDTF">2015-05-28T22:45:23Z</dcterms:modified>
</cp:coreProperties>
</file>